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2" r:id="rId1"/>
  </p:sldMasterIdLst>
  <p:sldIdLst>
    <p:sldId id="256" r:id="rId2"/>
    <p:sldId id="257" r:id="rId3"/>
  </p:sldIdLst>
  <p:sldSz cx="2339975" cy="4140200"/>
  <p:notesSz cx="1493838" cy="26638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9" d="100"/>
          <a:sy n="109" d="100"/>
        </p:scale>
        <p:origin x="25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9C18AD-6D5C-254C-B99B-D7C075D0C7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497" y="677575"/>
            <a:ext cx="1754981" cy="1441403"/>
          </a:xfrm>
        </p:spPr>
        <p:txBody>
          <a:bodyPr anchor="b"/>
          <a:lstStyle>
            <a:lvl1pPr algn="ctr">
              <a:defRPr sz="115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D3167A-8308-CB43-A715-5A6D8E8FDA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497" y="2174564"/>
            <a:ext cx="1754981" cy="999590"/>
          </a:xfrm>
        </p:spPr>
        <p:txBody>
          <a:bodyPr/>
          <a:lstStyle>
            <a:lvl1pPr marL="0" indent="0" algn="ctr">
              <a:buNone/>
              <a:defRPr sz="461"/>
            </a:lvl1pPr>
            <a:lvl2pPr marL="87737" indent="0" algn="ctr">
              <a:buNone/>
              <a:defRPr sz="384"/>
            </a:lvl2pPr>
            <a:lvl3pPr marL="175473" indent="0" algn="ctr">
              <a:buNone/>
              <a:defRPr sz="345"/>
            </a:lvl3pPr>
            <a:lvl4pPr marL="263210" indent="0" algn="ctr">
              <a:buNone/>
              <a:defRPr sz="307"/>
            </a:lvl4pPr>
            <a:lvl5pPr marL="350947" indent="0" algn="ctr">
              <a:buNone/>
              <a:defRPr sz="307"/>
            </a:lvl5pPr>
            <a:lvl6pPr marL="438683" indent="0" algn="ctr">
              <a:buNone/>
              <a:defRPr sz="307"/>
            </a:lvl6pPr>
            <a:lvl7pPr marL="526420" indent="0" algn="ctr">
              <a:buNone/>
              <a:defRPr sz="307"/>
            </a:lvl7pPr>
            <a:lvl8pPr marL="614157" indent="0" algn="ctr">
              <a:buNone/>
              <a:defRPr sz="307"/>
            </a:lvl8pPr>
            <a:lvl9pPr marL="701893" indent="0" algn="ctr">
              <a:buNone/>
              <a:defRPr sz="307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3E9702-2FEB-2949-A5BA-C8FB46C78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DF9DB8-2A94-2C40-A1C0-BD2EAC49F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D0104E-A8A5-1741-B530-C52F5EBCE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730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F1682F-D2E0-E740-8CDC-0DC51EF7D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ADCD096-7FD4-F047-8768-16C9A273A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AF0F46-2AEE-9A44-B39C-7DD6A745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E923EF-EC73-9042-B2E9-6E81C0994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89E40E-AF52-8640-A159-02717544A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748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7AB60CE-E9DC-AA42-BBE9-EF26A74E9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674545" y="220427"/>
            <a:ext cx="504557" cy="350862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C876D6D-6E35-3B49-88A1-4FEF19DA2D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0873" y="220427"/>
            <a:ext cx="1484422" cy="350862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5B21CD-9138-8D4E-B6F7-CDF7621B9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9574EC-6211-1542-A003-7320F2FDA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B404B4-6976-D345-ABC3-152B83A23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699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2E9F2D-8CAC-2E4C-AEF5-13593207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5565A2-95F7-FC4F-A6DE-A72F3B8A8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AF51E4-7311-EB4E-84F4-C5BAA3854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DB419-F16E-7A46-934F-0E2C1CEB5DF1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63DBD1-07A6-824D-9639-EADDE5E8F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0B083C-8044-0542-BE23-2DE8AEFEC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815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1F0206-C4A0-B447-BEBD-625A89DCF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55" y="1032175"/>
            <a:ext cx="2018228" cy="1722208"/>
          </a:xfrm>
        </p:spPr>
        <p:txBody>
          <a:bodyPr anchor="b"/>
          <a:lstStyle>
            <a:lvl1pPr>
              <a:defRPr sz="115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ADA83F7-1119-BA4C-934C-C01B4C4F8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655" y="2770676"/>
            <a:ext cx="2018228" cy="905668"/>
          </a:xfrm>
        </p:spPr>
        <p:txBody>
          <a:bodyPr/>
          <a:lstStyle>
            <a:lvl1pPr marL="0" indent="0">
              <a:buNone/>
              <a:defRPr sz="461">
                <a:solidFill>
                  <a:schemeClr val="tx1">
                    <a:tint val="75000"/>
                  </a:schemeClr>
                </a:solidFill>
              </a:defRPr>
            </a:lvl1pPr>
            <a:lvl2pPr marL="87737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2pPr>
            <a:lvl3pPr marL="175473" indent="0">
              <a:buNone/>
              <a:defRPr sz="345">
                <a:solidFill>
                  <a:schemeClr val="tx1">
                    <a:tint val="75000"/>
                  </a:schemeClr>
                </a:solidFill>
              </a:defRPr>
            </a:lvl3pPr>
            <a:lvl4pPr marL="263210" indent="0">
              <a:buNone/>
              <a:defRPr sz="307">
                <a:solidFill>
                  <a:schemeClr val="tx1">
                    <a:tint val="75000"/>
                  </a:schemeClr>
                </a:solidFill>
              </a:defRPr>
            </a:lvl4pPr>
            <a:lvl5pPr marL="350947" indent="0">
              <a:buNone/>
              <a:defRPr sz="307">
                <a:solidFill>
                  <a:schemeClr val="tx1">
                    <a:tint val="75000"/>
                  </a:schemeClr>
                </a:solidFill>
              </a:defRPr>
            </a:lvl5pPr>
            <a:lvl6pPr marL="438683" indent="0">
              <a:buNone/>
              <a:defRPr sz="307">
                <a:solidFill>
                  <a:schemeClr val="tx1">
                    <a:tint val="75000"/>
                  </a:schemeClr>
                </a:solidFill>
              </a:defRPr>
            </a:lvl6pPr>
            <a:lvl7pPr marL="526420" indent="0">
              <a:buNone/>
              <a:defRPr sz="307">
                <a:solidFill>
                  <a:schemeClr val="tx1">
                    <a:tint val="75000"/>
                  </a:schemeClr>
                </a:solidFill>
              </a:defRPr>
            </a:lvl7pPr>
            <a:lvl8pPr marL="614157" indent="0">
              <a:buNone/>
              <a:defRPr sz="307">
                <a:solidFill>
                  <a:schemeClr val="tx1">
                    <a:tint val="75000"/>
                  </a:schemeClr>
                </a:solidFill>
              </a:defRPr>
            </a:lvl8pPr>
            <a:lvl9pPr marL="701893" indent="0">
              <a:buNone/>
              <a:defRPr sz="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FA6418-9F53-0A46-B488-447FF685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C17181-E5C8-6E46-863E-AF0F7645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4BFFCF-42EB-6245-9729-9DBA173F4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33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6AD1D6-F9E1-FA49-BF52-9A42E073E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7819E7-D6FD-1D46-9330-267A81ED34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0873" y="1102137"/>
            <a:ext cx="994489" cy="26269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45C074-9FA6-5048-82A4-DB6A08CFE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84613" y="1102137"/>
            <a:ext cx="994489" cy="26269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7BA337-430B-1648-A32F-E44A4D074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EF9B823-0EA7-E74C-B2A1-8C67053ED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D63D22-8F08-7343-961F-E232E87CD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444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974353-6E97-E04C-8C90-BEACA13F5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78" y="220428"/>
            <a:ext cx="2018228" cy="80024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585C1B-30D0-7145-ADA1-C08A1A811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178" y="1014924"/>
            <a:ext cx="989919" cy="497399"/>
          </a:xfrm>
        </p:spPr>
        <p:txBody>
          <a:bodyPr anchor="b"/>
          <a:lstStyle>
            <a:lvl1pPr marL="0" indent="0">
              <a:buNone/>
              <a:defRPr sz="461" b="1"/>
            </a:lvl1pPr>
            <a:lvl2pPr marL="87737" indent="0">
              <a:buNone/>
              <a:defRPr sz="384" b="1"/>
            </a:lvl2pPr>
            <a:lvl3pPr marL="175473" indent="0">
              <a:buNone/>
              <a:defRPr sz="345" b="1"/>
            </a:lvl3pPr>
            <a:lvl4pPr marL="263210" indent="0">
              <a:buNone/>
              <a:defRPr sz="307" b="1"/>
            </a:lvl4pPr>
            <a:lvl5pPr marL="350947" indent="0">
              <a:buNone/>
              <a:defRPr sz="307" b="1"/>
            </a:lvl5pPr>
            <a:lvl6pPr marL="438683" indent="0">
              <a:buNone/>
              <a:defRPr sz="307" b="1"/>
            </a:lvl6pPr>
            <a:lvl7pPr marL="526420" indent="0">
              <a:buNone/>
              <a:defRPr sz="307" b="1"/>
            </a:lvl7pPr>
            <a:lvl8pPr marL="614157" indent="0">
              <a:buNone/>
              <a:defRPr sz="307" b="1"/>
            </a:lvl8pPr>
            <a:lvl9pPr marL="701893" indent="0">
              <a:buNone/>
              <a:defRPr sz="30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798DEB-D4DF-F04D-ABB7-49DC2EF1A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1178" y="1512323"/>
            <a:ext cx="989919" cy="22243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0CEC2EE-385C-0A4C-ADFB-1476587F6E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184612" y="1014924"/>
            <a:ext cx="994794" cy="497399"/>
          </a:xfrm>
        </p:spPr>
        <p:txBody>
          <a:bodyPr anchor="b"/>
          <a:lstStyle>
            <a:lvl1pPr marL="0" indent="0">
              <a:buNone/>
              <a:defRPr sz="461" b="1"/>
            </a:lvl1pPr>
            <a:lvl2pPr marL="87737" indent="0">
              <a:buNone/>
              <a:defRPr sz="384" b="1"/>
            </a:lvl2pPr>
            <a:lvl3pPr marL="175473" indent="0">
              <a:buNone/>
              <a:defRPr sz="345" b="1"/>
            </a:lvl3pPr>
            <a:lvl4pPr marL="263210" indent="0">
              <a:buNone/>
              <a:defRPr sz="307" b="1"/>
            </a:lvl4pPr>
            <a:lvl5pPr marL="350947" indent="0">
              <a:buNone/>
              <a:defRPr sz="307" b="1"/>
            </a:lvl5pPr>
            <a:lvl6pPr marL="438683" indent="0">
              <a:buNone/>
              <a:defRPr sz="307" b="1"/>
            </a:lvl6pPr>
            <a:lvl7pPr marL="526420" indent="0">
              <a:buNone/>
              <a:defRPr sz="307" b="1"/>
            </a:lvl7pPr>
            <a:lvl8pPr marL="614157" indent="0">
              <a:buNone/>
              <a:defRPr sz="307" b="1"/>
            </a:lvl8pPr>
            <a:lvl9pPr marL="701893" indent="0">
              <a:buNone/>
              <a:defRPr sz="30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8FB514A-3289-C741-B08E-0FC1AA7E86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184612" y="1512323"/>
            <a:ext cx="994794" cy="22243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C98FD66-4A28-3B4E-8CA4-2F882F03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6E753B4-0FCF-E347-BBB8-572B38D2D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3AA8370-3651-3848-BCE0-2CFFEB4C8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6552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CD5111-ED61-274A-9EEE-3D56F00B4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EB14ED0-D98E-604F-9D2F-445847ACB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38DAF6-8323-A446-B279-240AF0557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D0C6F5-7059-6547-92D2-9D5EB32EE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737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F894E-C651-3C4D-89D9-F131243C1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2BA3B7E-687D-554F-ACBF-BD59CDA06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FEA7E99-B57E-D147-80ED-FECA50A87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476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A5BEFE-54FD-0D44-B275-437B9AB52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78" y="276013"/>
            <a:ext cx="754703" cy="966047"/>
          </a:xfrm>
        </p:spPr>
        <p:txBody>
          <a:bodyPr anchor="b"/>
          <a:lstStyle>
            <a:lvl1pPr>
              <a:defRPr sz="614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29CC5B-B831-4E4B-8958-4CEA17E82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794" y="596113"/>
            <a:ext cx="1184612" cy="2942225"/>
          </a:xfrm>
        </p:spPr>
        <p:txBody>
          <a:bodyPr/>
          <a:lstStyle>
            <a:lvl1pPr>
              <a:defRPr sz="614"/>
            </a:lvl1pPr>
            <a:lvl2pPr>
              <a:defRPr sz="537"/>
            </a:lvl2pPr>
            <a:lvl3pPr>
              <a:defRPr sz="461"/>
            </a:lvl3pPr>
            <a:lvl4pPr>
              <a:defRPr sz="384"/>
            </a:lvl4pPr>
            <a:lvl5pPr>
              <a:defRPr sz="384"/>
            </a:lvl5pPr>
            <a:lvl6pPr>
              <a:defRPr sz="384"/>
            </a:lvl6pPr>
            <a:lvl7pPr>
              <a:defRPr sz="384"/>
            </a:lvl7pPr>
            <a:lvl8pPr>
              <a:defRPr sz="384"/>
            </a:lvl8pPr>
            <a:lvl9pPr>
              <a:defRPr sz="38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6BCB3-ACC5-6B4D-A284-DE7907102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1178" y="1242060"/>
            <a:ext cx="754703" cy="2301070"/>
          </a:xfrm>
        </p:spPr>
        <p:txBody>
          <a:bodyPr/>
          <a:lstStyle>
            <a:lvl1pPr marL="0" indent="0">
              <a:buNone/>
              <a:defRPr sz="307"/>
            </a:lvl1pPr>
            <a:lvl2pPr marL="87737" indent="0">
              <a:buNone/>
              <a:defRPr sz="269"/>
            </a:lvl2pPr>
            <a:lvl3pPr marL="175473" indent="0">
              <a:buNone/>
              <a:defRPr sz="230"/>
            </a:lvl3pPr>
            <a:lvl4pPr marL="263210" indent="0">
              <a:buNone/>
              <a:defRPr sz="192"/>
            </a:lvl4pPr>
            <a:lvl5pPr marL="350947" indent="0">
              <a:buNone/>
              <a:defRPr sz="192"/>
            </a:lvl5pPr>
            <a:lvl6pPr marL="438683" indent="0">
              <a:buNone/>
              <a:defRPr sz="192"/>
            </a:lvl6pPr>
            <a:lvl7pPr marL="526420" indent="0">
              <a:buNone/>
              <a:defRPr sz="192"/>
            </a:lvl7pPr>
            <a:lvl8pPr marL="614157" indent="0">
              <a:buNone/>
              <a:defRPr sz="192"/>
            </a:lvl8pPr>
            <a:lvl9pPr marL="701893" indent="0">
              <a:buNone/>
              <a:defRPr sz="19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9B5A7F0-CD2F-8841-8992-5E16C0A98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1EB8A90-C1F7-014B-9010-3CD3F4415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3447BAE-C101-DF41-838B-220543028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6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08CAB-EA57-D24B-A201-15EE9DF42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78" y="276013"/>
            <a:ext cx="754703" cy="966047"/>
          </a:xfrm>
        </p:spPr>
        <p:txBody>
          <a:bodyPr anchor="b"/>
          <a:lstStyle>
            <a:lvl1pPr>
              <a:defRPr sz="614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26658EA-2019-324A-9E1F-928012840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94794" y="596113"/>
            <a:ext cx="1184612" cy="2942225"/>
          </a:xfrm>
        </p:spPr>
        <p:txBody>
          <a:bodyPr/>
          <a:lstStyle>
            <a:lvl1pPr marL="0" indent="0">
              <a:buNone/>
              <a:defRPr sz="614"/>
            </a:lvl1pPr>
            <a:lvl2pPr marL="87737" indent="0">
              <a:buNone/>
              <a:defRPr sz="537"/>
            </a:lvl2pPr>
            <a:lvl3pPr marL="175473" indent="0">
              <a:buNone/>
              <a:defRPr sz="461"/>
            </a:lvl3pPr>
            <a:lvl4pPr marL="263210" indent="0">
              <a:buNone/>
              <a:defRPr sz="384"/>
            </a:lvl4pPr>
            <a:lvl5pPr marL="350947" indent="0">
              <a:buNone/>
              <a:defRPr sz="384"/>
            </a:lvl5pPr>
            <a:lvl6pPr marL="438683" indent="0">
              <a:buNone/>
              <a:defRPr sz="384"/>
            </a:lvl6pPr>
            <a:lvl7pPr marL="526420" indent="0">
              <a:buNone/>
              <a:defRPr sz="384"/>
            </a:lvl7pPr>
            <a:lvl8pPr marL="614157" indent="0">
              <a:buNone/>
              <a:defRPr sz="384"/>
            </a:lvl8pPr>
            <a:lvl9pPr marL="701893" indent="0">
              <a:buNone/>
              <a:defRPr sz="384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21118A3-4773-9348-8B9B-81B53AE02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1178" y="1242060"/>
            <a:ext cx="754703" cy="2301070"/>
          </a:xfrm>
        </p:spPr>
        <p:txBody>
          <a:bodyPr/>
          <a:lstStyle>
            <a:lvl1pPr marL="0" indent="0">
              <a:buNone/>
              <a:defRPr sz="307"/>
            </a:lvl1pPr>
            <a:lvl2pPr marL="87737" indent="0">
              <a:buNone/>
              <a:defRPr sz="269"/>
            </a:lvl2pPr>
            <a:lvl3pPr marL="175473" indent="0">
              <a:buNone/>
              <a:defRPr sz="230"/>
            </a:lvl3pPr>
            <a:lvl4pPr marL="263210" indent="0">
              <a:buNone/>
              <a:defRPr sz="192"/>
            </a:lvl4pPr>
            <a:lvl5pPr marL="350947" indent="0">
              <a:buNone/>
              <a:defRPr sz="192"/>
            </a:lvl5pPr>
            <a:lvl6pPr marL="438683" indent="0">
              <a:buNone/>
              <a:defRPr sz="192"/>
            </a:lvl6pPr>
            <a:lvl7pPr marL="526420" indent="0">
              <a:buNone/>
              <a:defRPr sz="192"/>
            </a:lvl7pPr>
            <a:lvl8pPr marL="614157" indent="0">
              <a:buNone/>
              <a:defRPr sz="192"/>
            </a:lvl8pPr>
            <a:lvl9pPr marL="701893" indent="0">
              <a:buNone/>
              <a:defRPr sz="19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76F3073-7023-9F43-A410-FC6CDF2F0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89257B-B7A6-B241-B04D-E2B3871D8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387B50-C83B-3B40-95CA-CB66CA8F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934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FC06A43-800C-FD4C-AB50-AE3497FDE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74" y="220428"/>
            <a:ext cx="2018228" cy="800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232C48-BA46-414E-95DD-B1AFC161CB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874" y="1102137"/>
            <a:ext cx="2018228" cy="2626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342591-1CA4-3749-AC1C-BD55EA704D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0873" y="3837352"/>
            <a:ext cx="526494" cy="22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89B51F-9F16-8842-BD5B-28D3DBA611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5117" y="3837352"/>
            <a:ext cx="789742" cy="22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B2EDBE-FC91-5846-9993-A5A8055112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52608" y="3837352"/>
            <a:ext cx="526494" cy="220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01320-C336-CA4D-AE0B-CF136A44F24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51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175473" rtl="0" eaLnBrk="1" latinLnBrk="0" hangingPunct="1">
        <a:lnSpc>
          <a:spcPct val="90000"/>
        </a:lnSpc>
        <a:spcBef>
          <a:spcPct val="0"/>
        </a:spcBef>
        <a:buNone/>
        <a:defRPr sz="8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68" indent="-43868" algn="l" defTabSz="175473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537" kern="1200">
          <a:solidFill>
            <a:schemeClr val="tx1"/>
          </a:solidFill>
          <a:latin typeface="+mn-lt"/>
          <a:ea typeface="+mn-ea"/>
          <a:cs typeface="+mn-cs"/>
        </a:defRPr>
      </a:lvl1pPr>
      <a:lvl2pPr marL="131605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461" kern="1200">
          <a:solidFill>
            <a:schemeClr val="tx1"/>
          </a:solidFill>
          <a:latin typeface="+mn-lt"/>
          <a:ea typeface="+mn-ea"/>
          <a:cs typeface="+mn-cs"/>
        </a:defRPr>
      </a:lvl2pPr>
      <a:lvl3pPr marL="219342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84" kern="1200">
          <a:solidFill>
            <a:schemeClr val="tx1"/>
          </a:solidFill>
          <a:latin typeface="+mn-lt"/>
          <a:ea typeface="+mn-ea"/>
          <a:cs typeface="+mn-cs"/>
        </a:defRPr>
      </a:lvl3pPr>
      <a:lvl4pPr marL="307078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45" kern="1200">
          <a:solidFill>
            <a:schemeClr val="tx1"/>
          </a:solidFill>
          <a:latin typeface="+mn-lt"/>
          <a:ea typeface="+mn-ea"/>
          <a:cs typeface="+mn-cs"/>
        </a:defRPr>
      </a:lvl4pPr>
      <a:lvl5pPr marL="394815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45" kern="1200">
          <a:solidFill>
            <a:schemeClr val="tx1"/>
          </a:solidFill>
          <a:latin typeface="+mn-lt"/>
          <a:ea typeface="+mn-ea"/>
          <a:cs typeface="+mn-cs"/>
        </a:defRPr>
      </a:lvl5pPr>
      <a:lvl6pPr marL="482552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45" kern="1200">
          <a:solidFill>
            <a:schemeClr val="tx1"/>
          </a:solidFill>
          <a:latin typeface="+mn-lt"/>
          <a:ea typeface="+mn-ea"/>
          <a:cs typeface="+mn-cs"/>
        </a:defRPr>
      </a:lvl6pPr>
      <a:lvl7pPr marL="570288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45" kern="1200">
          <a:solidFill>
            <a:schemeClr val="tx1"/>
          </a:solidFill>
          <a:latin typeface="+mn-lt"/>
          <a:ea typeface="+mn-ea"/>
          <a:cs typeface="+mn-cs"/>
        </a:defRPr>
      </a:lvl7pPr>
      <a:lvl8pPr marL="658025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45" kern="1200">
          <a:solidFill>
            <a:schemeClr val="tx1"/>
          </a:solidFill>
          <a:latin typeface="+mn-lt"/>
          <a:ea typeface="+mn-ea"/>
          <a:cs typeface="+mn-cs"/>
        </a:defRPr>
      </a:lvl8pPr>
      <a:lvl9pPr marL="745762" indent="-43868" algn="l" defTabSz="175473" rtl="0" eaLnBrk="1" latinLnBrk="0" hangingPunct="1">
        <a:lnSpc>
          <a:spcPct val="90000"/>
        </a:lnSpc>
        <a:spcBef>
          <a:spcPts val="96"/>
        </a:spcBef>
        <a:buFont typeface="Arial" panose="020B0604020202020204" pitchFamily="34" charset="0"/>
        <a:buChar char="•"/>
        <a:defRPr sz="3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1pPr>
      <a:lvl2pPr marL="87737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2pPr>
      <a:lvl3pPr marL="175473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3pPr>
      <a:lvl4pPr marL="263210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4pPr>
      <a:lvl5pPr marL="350947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5pPr>
      <a:lvl6pPr marL="438683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6pPr>
      <a:lvl7pPr marL="526420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7pPr>
      <a:lvl8pPr marL="614157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8pPr>
      <a:lvl9pPr marL="701893" algn="l" defTabSz="175473" rtl="0" eaLnBrk="1" latinLnBrk="0" hangingPunct="1">
        <a:defRPr sz="3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C6878B5-F171-3A41-8AA5-C8698B94D2C5}"/>
              </a:ext>
            </a:extLst>
          </p:cNvPr>
          <p:cNvSpPr txBox="1"/>
          <p:nvPr/>
        </p:nvSpPr>
        <p:spPr>
          <a:xfrm>
            <a:off x="653963" y="1957894"/>
            <a:ext cx="19244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LUIS ESPAÑA HERRERA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A1AEF39-C3A2-814C-9C9B-F8FEB853E741}"/>
              </a:ext>
            </a:extLst>
          </p:cNvPr>
          <p:cNvSpPr txBox="1"/>
          <p:nvPr/>
        </p:nvSpPr>
        <p:spPr>
          <a:xfrm>
            <a:off x="612928" y="2237892"/>
            <a:ext cx="1924423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MECANICO DE LLANTA </a:t>
            </a:r>
          </a:p>
          <a:p>
            <a:endParaRPr lang="en-US" sz="1000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06FCC1A-AB11-EB4D-B776-A55CA3ACCE33}"/>
              </a:ext>
            </a:extLst>
          </p:cNvPr>
          <p:cNvSpPr txBox="1"/>
          <p:nvPr/>
        </p:nvSpPr>
        <p:spPr>
          <a:xfrm>
            <a:off x="1169986" y="2511687"/>
            <a:ext cx="19244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1.004.374.364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F20ADCB-27A2-6245-BFDA-79A311B65F89}"/>
              </a:ext>
            </a:extLst>
          </p:cNvPr>
          <p:cNvSpPr txBox="1"/>
          <p:nvPr/>
        </p:nvSpPr>
        <p:spPr>
          <a:xfrm>
            <a:off x="911274" y="2819259"/>
            <a:ext cx="1102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324 6660354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16DB22B-279A-DF44-A6E6-F8C2B22DC72A}"/>
              </a:ext>
            </a:extLst>
          </p:cNvPr>
          <p:cNvSpPr txBox="1"/>
          <p:nvPr/>
        </p:nvSpPr>
        <p:spPr>
          <a:xfrm>
            <a:off x="852543" y="3105828"/>
            <a:ext cx="19244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KAL TIRE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DD00FA9-A1FA-5AD9-60A9-858B41C62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8" y="3768312"/>
            <a:ext cx="1694835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9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7432A06-547D-C146-B5A9-0381684ED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01320-C336-CA4D-AE0B-CF136A44F24B}" type="slidenum">
              <a:rPr lang="es-CO" smtClean="0"/>
              <a:pPr/>
              <a:t>2</a:t>
            </a:fld>
            <a:endParaRPr lang="es-CO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EA8CAB8-9C4E-93DF-3216-57B76A0CB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64" y="3765149"/>
            <a:ext cx="1699846" cy="37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445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12</Words>
  <Application>Microsoft Office PowerPoint</Application>
  <PresentationFormat>Personalizado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 Cristina Amaya Muñoz</dc:creator>
  <cp:lastModifiedBy>Baquero, Miguel</cp:lastModifiedBy>
  <cp:revision>12</cp:revision>
  <cp:lastPrinted>2022-09-28T14:24:20Z</cp:lastPrinted>
  <dcterms:created xsi:type="dcterms:W3CDTF">2022-04-02T03:30:53Z</dcterms:created>
  <dcterms:modified xsi:type="dcterms:W3CDTF">2024-03-13T14:29:13Z</dcterms:modified>
</cp:coreProperties>
</file>